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78" roundtripDataSignature="AMtx7mgMYk5qDO8YH4e/9BDbdG5E+DQo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customschemas.google.com/relationships/presentationmetadata" Target="meta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7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7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8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8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17614" l="0" r="55682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38825" l="1" r="49004" t="1"/>
          <a:stretch/>
        </p:blipFill>
        <p:spPr>
          <a:xfrm>
            <a:off x="1828800" y="304800"/>
            <a:ext cx="4973782" cy="447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 b="42423" l="0" r="50285" t="1"/>
          <a:stretch/>
        </p:blipFill>
        <p:spPr>
          <a:xfrm>
            <a:off x="1905000" y="685800"/>
            <a:ext cx="4849091" cy="4211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2" name="Google Shape;162;p12"/>
          <p:cNvPicPr preferRelativeResize="0"/>
          <p:nvPr/>
        </p:nvPicPr>
        <p:blipFill rotWithShape="1">
          <a:blip r:embed="rId3">
            <a:alphaModFix/>
          </a:blip>
          <a:srcRect b="45643" l="0" r="51420" t="-1"/>
          <a:stretch/>
        </p:blipFill>
        <p:spPr>
          <a:xfrm>
            <a:off x="1905000" y="609600"/>
            <a:ext cx="4738255" cy="3976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 b="18182" l="0" r="4403" t="0"/>
          <a:stretch/>
        </p:blipFill>
        <p:spPr>
          <a:xfrm>
            <a:off x="1" y="0"/>
            <a:ext cx="9144000" cy="59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6" name="Google Shape;176;p14"/>
          <p:cNvPicPr preferRelativeResize="0"/>
          <p:nvPr/>
        </p:nvPicPr>
        <p:blipFill rotWithShape="1">
          <a:blip r:embed="rId3">
            <a:alphaModFix/>
          </a:blip>
          <a:srcRect b="55871" l="0" r="50426" t="0"/>
          <a:stretch/>
        </p:blipFill>
        <p:spPr>
          <a:xfrm>
            <a:off x="1524000" y="1066800"/>
            <a:ext cx="4835235" cy="322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83" name="Google Shape;183;p15"/>
          <p:cNvPicPr preferRelativeResize="0"/>
          <p:nvPr/>
        </p:nvPicPr>
        <p:blipFill rotWithShape="1">
          <a:blip r:embed="rId3">
            <a:alphaModFix/>
          </a:blip>
          <a:srcRect b="19697" l="0" r="11079" t="0"/>
          <a:stretch/>
        </p:blipFill>
        <p:spPr>
          <a:xfrm>
            <a:off x="304800" y="228600"/>
            <a:ext cx="8672945" cy="587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 b="17423" l="0" r="994" t="0"/>
          <a:stretch/>
        </p:blipFill>
        <p:spPr>
          <a:xfrm>
            <a:off x="0" y="0"/>
            <a:ext cx="9144000" cy="604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b="49999" l="0" r="52273" t="0"/>
          <a:stretch/>
        </p:blipFill>
        <p:spPr>
          <a:xfrm>
            <a:off x="1600200" y="838200"/>
            <a:ext cx="465512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 b="53029" l="0" r="53266" t="0"/>
          <a:stretch/>
        </p:blipFill>
        <p:spPr>
          <a:xfrm>
            <a:off x="1905000" y="685800"/>
            <a:ext cx="4558145" cy="343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 b="18370" l="0" r="8237" t="0"/>
          <a:stretch/>
        </p:blipFill>
        <p:spPr>
          <a:xfrm>
            <a:off x="180109" y="0"/>
            <a:ext cx="8950036" cy="597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23077" l="0" r="37605" t="21804"/>
          <a:stretch/>
        </p:blipFill>
        <p:spPr>
          <a:xfrm>
            <a:off x="838200" y="1041100"/>
            <a:ext cx="6085901" cy="40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18" name="Google Shape;218;p20"/>
          <p:cNvPicPr preferRelativeResize="0"/>
          <p:nvPr/>
        </p:nvPicPr>
        <p:blipFill rotWithShape="1">
          <a:blip r:embed="rId3">
            <a:alphaModFix/>
          </a:blip>
          <a:srcRect b="19318" l="0" r="7812" t="0"/>
          <a:stretch/>
        </p:blipFill>
        <p:spPr>
          <a:xfrm>
            <a:off x="0" y="152400"/>
            <a:ext cx="8991600" cy="590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 rotWithShape="1">
          <a:blip r:embed="rId3">
            <a:alphaModFix/>
          </a:blip>
          <a:srcRect b="17803" l="0" r="7528" t="0"/>
          <a:stretch/>
        </p:blipFill>
        <p:spPr>
          <a:xfrm>
            <a:off x="20782" y="0"/>
            <a:ext cx="9019309" cy="601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3">
            <a:alphaModFix/>
          </a:blip>
          <a:srcRect b="37501" l="0" r="67045" t="0"/>
          <a:stretch/>
        </p:blipFill>
        <p:spPr>
          <a:xfrm>
            <a:off x="1828800" y="838200"/>
            <a:ext cx="321425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0" name="Google Shape;260;p26"/>
          <p:cNvPicPr preferRelativeResize="0"/>
          <p:nvPr/>
        </p:nvPicPr>
        <p:blipFill rotWithShape="1">
          <a:blip r:embed="rId3">
            <a:alphaModFix/>
          </a:blip>
          <a:srcRect b="26894" l="0" r="45880" t="0"/>
          <a:stretch/>
        </p:blipFill>
        <p:spPr>
          <a:xfrm>
            <a:off x="1600200" y="533400"/>
            <a:ext cx="5278582" cy="5347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 b="24431" l="1" r="54686" t="0"/>
          <a:stretch/>
        </p:blipFill>
        <p:spPr>
          <a:xfrm>
            <a:off x="1447800" y="0"/>
            <a:ext cx="4419600" cy="5527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74" name="Google Shape;2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18182" l="0" r="6250" t="0"/>
          <a:stretch/>
        </p:blipFill>
        <p:spPr>
          <a:xfrm>
            <a:off x="0" y="0"/>
            <a:ext cx="9144000" cy="59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20399" l="-1274" r="38163" t="12119"/>
          <a:stretch/>
        </p:blipFill>
        <p:spPr>
          <a:xfrm>
            <a:off x="685800" y="533400"/>
            <a:ext cx="6651425" cy="52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3">
            <a:alphaModFix/>
          </a:blip>
          <a:srcRect b="15151" l="0" r="5114" t="0"/>
          <a:stretch/>
        </p:blipFill>
        <p:spPr>
          <a:xfrm>
            <a:off x="0" y="0"/>
            <a:ext cx="9254836" cy="6206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b="26514" l="0" r="63210" t="0"/>
          <a:stretch/>
        </p:blipFill>
        <p:spPr>
          <a:xfrm>
            <a:off x="1773381" y="381000"/>
            <a:ext cx="3588327" cy="537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29545" l="0" r="63493" t="0"/>
          <a:stretch/>
        </p:blipFill>
        <p:spPr>
          <a:xfrm>
            <a:off x="2514600" y="533400"/>
            <a:ext cx="3560618" cy="515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36174" l="1" r="73863" t="0"/>
          <a:stretch/>
        </p:blipFill>
        <p:spPr>
          <a:xfrm>
            <a:off x="2362200" y="533400"/>
            <a:ext cx="2549236" cy="4668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23" name="Google Shape;323;p35"/>
          <p:cNvPicPr preferRelativeResize="0"/>
          <p:nvPr/>
        </p:nvPicPr>
        <p:blipFill rotWithShape="1">
          <a:blip r:embed="rId3">
            <a:alphaModFix/>
          </a:blip>
          <a:srcRect b="36931" l="0" r="67614" t="0"/>
          <a:stretch/>
        </p:blipFill>
        <p:spPr>
          <a:xfrm>
            <a:off x="2209800" y="762000"/>
            <a:ext cx="3158836" cy="461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30" name="Google Shape;330;p36"/>
          <p:cNvPicPr preferRelativeResize="0"/>
          <p:nvPr/>
        </p:nvPicPr>
        <p:blipFill rotWithShape="1">
          <a:blip r:embed="rId3">
            <a:alphaModFix/>
          </a:blip>
          <a:srcRect b="23104" l="0" r="59658" t="0"/>
          <a:stretch/>
        </p:blipFill>
        <p:spPr>
          <a:xfrm>
            <a:off x="2286000" y="-1"/>
            <a:ext cx="3934691" cy="562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6" name="Google Shape;336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b="41856" l="0" r="64063" t="0"/>
          <a:stretch/>
        </p:blipFill>
        <p:spPr>
          <a:xfrm>
            <a:off x="2514600" y="762000"/>
            <a:ext cx="3505200" cy="425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 b="46781" l="0" r="59943" t="-1"/>
          <a:stretch/>
        </p:blipFill>
        <p:spPr>
          <a:xfrm>
            <a:off x="1676400" y="609600"/>
            <a:ext cx="3906982" cy="389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3">
            <a:alphaModFix/>
          </a:blip>
          <a:srcRect b="45264" l="0" r="58807" t="0"/>
          <a:stretch/>
        </p:blipFill>
        <p:spPr>
          <a:xfrm>
            <a:off x="1981201" y="304800"/>
            <a:ext cx="4017818" cy="4003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23664" l="0" r="46033" t="14774"/>
          <a:stretch/>
        </p:blipFill>
        <p:spPr>
          <a:xfrm>
            <a:off x="685800" y="609600"/>
            <a:ext cx="8001001" cy="53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41476" l="0" r="56818" t="0"/>
          <a:stretch/>
        </p:blipFill>
        <p:spPr>
          <a:xfrm>
            <a:off x="1828800" y="457200"/>
            <a:ext cx="4211782" cy="428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65" name="Google Shape;365;p41"/>
          <p:cNvPicPr preferRelativeResize="0"/>
          <p:nvPr/>
        </p:nvPicPr>
        <p:blipFill rotWithShape="1">
          <a:blip r:embed="rId3">
            <a:alphaModFix/>
          </a:blip>
          <a:srcRect b="41477" l="0" r="53693" t="0"/>
          <a:stretch/>
        </p:blipFill>
        <p:spPr>
          <a:xfrm>
            <a:off x="2057400" y="457200"/>
            <a:ext cx="4516582" cy="428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1" name="Google Shape;371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72" name="Google Shape;37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79" name="Google Shape;379;p43"/>
          <p:cNvPicPr preferRelativeResize="0"/>
          <p:nvPr/>
        </p:nvPicPr>
        <p:blipFill rotWithShape="1">
          <a:blip r:embed="rId3">
            <a:alphaModFix/>
          </a:blip>
          <a:srcRect b="24811" l="-1" r="59091" t="0"/>
          <a:stretch/>
        </p:blipFill>
        <p:spPr>
          <a:xfrm>
            <a:off x="1828800" y="0"/>
            <a:ext cx="3990109" cy="550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86" name="Google Shape;386;p44"/>
          <p:cNvPicPr preferRelativeResize="0"/>
          <p:nvPr/>
        </p:nvPicPr>
        <p:blipFill rotWithShape="1">
          <a:blip r:embed="rId3">
            <a:alphaModFix/>
          </a:blip>
          <a:srcRect b="18182" l="0" r="56391" t="0"/>
          <a:stretch/>
        </p:blipFill>
        <p:spPr>
          <a:xfrm>
            <a:off x="2362200" y="1"/>
            <a:ext cx="4253345" cy="59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2" name="Google Shape;392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93" name="Google Shape;393;p45"/>
          <p:cNvPicPr preferRelativeResize="0"/>
          <p:nvPr/>
        </p:nvPicPr>
        <p:blipFill rotWithShape="1">
          <a:blip r:embed="rId3">
            <a:alphaModFix/>
          </a:blip>
          <a:srcRect b="30303" l="0" r="49289" t="0"/>
          <a:stretch/>
        </p:blipFill>
        <p:spPr>
          <a:xfrm>
            <a:off x="1371600" y="152400"/>
            <a:ext cx="4946073" cy="509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9" name="Google Shape;399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00" name="Google Shape;400;p46"/>
          <p:cNvPicPr preferRelativeResize="0"/>
          <p:nvPr/>
        </p:nvPicPr>
        <p:blipFill rotWithShape="1">
          <a:blip r:embed="rId3">
            <a:alphaModFix/>
          </a:blip>
          <a:srcRect b="32196" l="0" r="51420" t="0"/>
          <a:stretch/>
        </p:blipFill>
        <p:spPr>
          <a:xfrm>
            <a:off x="1600200" y="152400"/>
            <a:ext cx="4738255" cy="495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6" name="Google Shape;406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07" name="Google Shape;407;p47"/>
          <p:cNvPicPr preferRelativeResize="0"/>
          <p:nvPr/>
        </p:nvPicPr>
        <p:blipFill rotWithShape="1">
          <a:blip r:embed="rId3">
            <a:alphaModFix/>
          </a:blip>
          <a:srcRect b="21401" l="0" r="56250" t="0"/>
          <a:stretch/>
        </p:blipFill>
        <p:spPr>
          <a:xfrm>
            <a:off x="1905000" y="152400"/>
            <a:ext cx="4267200" cy="574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3" name="Google Shape;413;p4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14" name="Google Shape;414;p48"/>
          <p:cNvPicPr preferRelativeResize="0"/>
          <p:nvPr/>
        </p:nvPicPr>
        <p:blipFill rotWithShape="1">
          <a:blip r:embed="rId3">
            <a:alphaModFix/>
          </a:blip>
          <a:srcRect b="24811" l="0" r="61222" t="0"/>
          <a:stretch/>
        </p:blipFill>
        <p:spPr>
          <a:xfrm>
            <a:off x="2057400" y="-228600"/>
            <a:ext cx="3782291" cy="550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0" name="Google Shape;420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21" name="Google Shape;421;p49"/>
          <p:cNvPicPr preferRelativeResize="0"/>
          <p:nvPr/>
        </p:nvPicPr>
        <p:blipFill rotWithShape="1">
          <a:blip r:embed="rId3">
            <a:alphaModFix/>
          </a:blip>
          <a:srcRect b="38636" l="0" r="56250" t="1"/>
          <a:stretch/>
        </p:blipFill>
        <p:spPr>
          <a:xfrm>
            <a:off x="2112819" y="152400"/>
            <a:ext cx="4267200" cy="448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15339" l="0" r="21661" t="57955"/>
          <a:stretch/>
        </p:blipFill>
        <p:spPr>
          <a:xfrm>
            <a:off x="533400" y="1981200"/>
            <a:ext cx="7640782" cy="1953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7" name="Google Shape;427;p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28" name="Google Shape;428;p50"/>
          <p:cNvPicPr preferRelativeResize="0"/>
          <p:nvPr/>
        </p:nvPicPr>
        <p:blipFill rotWithShape="1">
          <a:blip r:embed="rId3">
            <a:alphaModFix/>
          </a:blip>
          <a:srcRect b="42235" l="0" r="47159" t="1"/>
          <a:stretch/>
        </p:blipFill>
        <p:spPr>
          <a:xfrm>
            <a:off x="1676400" y="457200"/>
            <a:ext cx="5153891" cy="422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4" name="Google Shape;434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35" name="Google Shape;435;p51"/>
          <p:cNvPicPr preferRelativeResize="0"/>
          <p:nvPr/>
        </p:nvPicPr>
        <p:blipFill rotWithShape="1">
          <a:blip r:embed="rId3">
            <a:alphaModFix/>
          </a:blip>
          <a:srcRect b="42045" l="0" r="46875" t="0"/>
          <a:stretch/>
        </p:blipFill>
        <p:spPr>
          <a:xfrm>
            <a:off x="2057400" y="533400"/>
            <a:ext cx="5181600" cy="423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8" name="Google Shape;448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49" name="Google Shape;449;p53"/>
          <p:cNvPicPr preferRelativeResize="0"/>
          <p:nvPr/>
        </p:nvPicPr>
        <p:blipFill rotWithShape="1">
          <a:blip r:embed="rId3">
            <a:alphaModFix/>
          </a:blip>
          <a:srcRect b="28314" l="0" r="58026" t="1"/>
          <a:stretch/>
        </p:blipFill>
        <p:spPr>
          <a:xfrm>
            <a:off x="2209800" y="228600"/>
            <a:ext cx="4094018" cy="5243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5" name="Google Shape;455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56" name="Google Shape;456;p54"/>
          <p:cNvPicPr preferRelativeResize="0"/>
          <p:nvPr/>
        </p:nvPicPr>
        <p:blipFill rotWithShape="1">
          <a:blip r:embed="rId3">
            <a:alphaModFix/>
          </a:blip>
          <a:srcRect b="18750" l="0" r="51989" t="0"/>
          <a:stretch/>
        </p:blipFill>
        <p:spPr>
          <a:xfrm>
            <a:off x="1752600" y="-304800"/>
            <a:ext cx="4682836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2" name="Google Shape;462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63" name="Google Shape;463;p55"/>
          <p:cNvPicPr preferRelativeResize="0"/>
          <p:nvPr/>
        </p:nvPicPr>
        <p:blipFill rotWithShape="1">
          <a:blip r:embed="rId3">
            <a:alphaModFix/>
          </a:blip>
          <a:srcRect b="26704" l="0" r="59943" t="0"/>
          <a:stretch/>
        </p:blipFill>
        <p:spPr>
          <a:xfrm>
            <a:off x="1953491" y="-228600"/>
            <a:ext cx="3906982" cy="536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9" name="Google Shape;469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b="35226" l="0" r="52556" t="1"/>
          <a:stretch/>
        </p:blipFill>
        <p:spPr>
          <a:xfrm>
            <a:off x="0" y="0"/>
            <a:ext cx="4627418" cy="473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6" name="Google Shape;476;p5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77" name="Google Shape;477;p57"/>
          <p:cNvPicPr preferRelativeResize="0"/>
          <p:nvPr/>
        </p:nvPicPr>
        <p:blipFill rotWithShape="1">
          <a:blip r:embed="rId3">
            <a:alphaModFix/>
          </a:blip>
          <a:srcRect b="25000" l="0" r="35794" t="0"/>
          <a:stretch/>
        </p:blipFill>
        <p:spPr>
          <a:xfrm>
            <a:off x="914400" y="0"/>
            <a:ext cx="6262255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3" name="Google Shape;483;p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84" name="Google Shape;484;p58"/>
          <p:cNvPicPr preferRelativeResize="0"/>
          <p:nvPr/>
        </p:nvPicPr>
        <p:blipFill rotWithShape="1">
          <a:blip r:embed="rId3">
            <a:alphaModFix/>
          </a:blip>
          <a:srcRect b="31059" l="0" r="57102" t="0"/>
          <a:stretch/>
        </p:blipFill>
        <p:spPr>
          <a:xfrm>
            <a:off x="1600200" y="76200"/>
            <a:ext cx="4184073" cy="5043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0" name="Google Shape;490;p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91" name="Google Shape;491;p59"/>
          <p:cNvPicPr preferRelativeResize="0"/>
          <p:nvPr/>
        </p:nvPicPr>
        <p:blipFill rotWithShape="1">
          <a:blip r:embed="rId3">
            <a:alphaModFix/>
          </a:blip>
          <a:srcRect b="25695" l="223" r="55134" t="6646"/>
          <a:stretch/>
        </p:blipFill>
        <p:spPr>
          <a:xfrm>
            <a:off x="1676400" y="304800"/>
            <a:ext cx="4354286" cy="49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15340" l="27414" r="19176" t="66099"/>
          <a:stretch/>
        </p:blipFill>
        <p:spPr>
          <a:xfrm>
            <a:off x="1828800" y="2667000"/>
            <a:ext cx="5209308" cy="135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7" name="Google Shape;497;p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98" name="Google Shape;498;p60"/>
          <p:cNvPicPr preferRelativeResize="0"/>
          <p:nvPr/>
        </p:nvPicPr>
        <p:blipFill rotWithShape="1">
          <a:blip r:embed="rId3">
            <a:alphaModFix/>
          </a:blip>
          <a:srcRect b="29356" l="0" r="28267" t="0"/>
          <a:stretch/>
        </p:blipFill>
        <p:spPr>
          <a:xfrm>
            <a:off x="533400" y="0"/>
            <a:ext cx="6996545" cy="516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4" name="Google Shape;504;p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05" name="Google Shape;505;p61"/>
          <p:cNvPicPr preferRelativeResize="0"/>
          <p:nvPr/>
        </p:nvPicPr>
        <p:blipFill rotWithShape="1">
          <a:blip r:embed="rId3">
            <a:alphaModFix/>
          </a:blip>
          <a:srcRect b="22916" l="0" r="23721" t="0"/>
          <a:stretch/>
        </p:blipFill>
        <p:spPr>
          <a:xfrm>
            <a:off x="381000" y="-34636"/>
            <a:ext cx="7439891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 rotWithShape="1">
          <a:blip r:embed="rId3">
            <a:alphaModFix/>
          </a:blip>
          <a:srcRect b="18750" l="0" r="22443" t="0"/>
          <a:stretch/>
        </p:blipFill>
        <p:spPr>
          <a:xfrm>
            <a:off x="0" y="0"/>
            <a:ext cx="7564582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8" name="Google Shape;518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19" name="Google Shape;519;p63"/>
          <p:cNvPicPr preferRelativeResize="0"/>
          <p:nvPr/>
        </p:nvPicPr>
        <p:blipFill rotWithShape="1">
          <a:blip r:embed="rId3">
            <a:alphaModFix/>
          </a:blip>
          <a:srcRect b="21022" l="0" r="22158" t="0"/>
          <a:stretch/>
        </p:blipFill>
        <p:spPr>
          <a:xfrm>
            <a:off x="0" y="0"/>
            <a:ext cx="7592291" cy="5777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5" name="Google Shape;525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 rotWithShape="1">
          <a:blip r:embed="rId3">
            <a:alphaModFix/>
          </a:blip>
          <a:srcRect b="22158" l="0" r="21732" t="0"/>
          <a:stretch/>
        </p:blipFill>
        <p:spPr>
          <a:xfrm>
            <a:off x="0" y="0"/>
            <a:ext cx="7633855" cy="569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2" name="Google Shape;532;p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33" name="Google Shape;533;p65"/>
          <p:cNvPicPr preferRelativeResize="0"/>
          <p:nvPr/>
        </p:nvPicPr>
        <p:blipFill rotWithShape="1">
          <a:blip r:embed="rId3">
            <a:alphaModFix/>
          </a:blip>
          <a:srcRect b="21781" l="0" r="21732" t="0"/>
          <a:stretch/>
        </p:blipFill>
        <p:spPr>
          <a:xfrm>
            <a:off x="0" y="0"/>
            <a:ext cx="7633855" cy="572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9" name="Google Shape;539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40" name="Google Shape;540;p66"/>
          <p:cNvPicPr preferRelativeResize="0"/>
          <p:nvPr/>
        </p:nvPicPr>
        <p:blipFill rotWithShape="1">
          <a:blip r:embed="rId3">
            <a:alphaModFix/>
          </a:blip>
          <a:srcRect b="20075" l="0" r="2556" t="0"/>
          <a:stretch/>
        </p:blipFill>
        <p:spPr>
          <a:xfrm>
            <a:off x="0" y="0"/>
            <a:ext cx="9144000" cy="584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6" name="Google Shape;546;p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47" name="Google Shape;547;p67"/>
          <p:cNvPicPr preferRelativeResize="0"/>
          <p:nvPr/>
        </p:nvPicPr>
        <p:blipFill rotWithShape="1">
          <a:blip r:embed="rId3">
            <a:alphaModFix/>
          </a:blip>
          <a:srcRect b="17423" l="0" r="994" t="0"/>
          <a:stretch/>
        </p:blipFill>
        <p:spPr>
          <a:xfrm>
            <a:off x="0" y="0"/>
            <a:ext cx="9144000" cy="604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3" name="Google Shape;553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54" name="Google Shape;554;p68"/>
          <p:cNvPicPr preferRelativeResize="0"/>
          <p:nvPr/>
        </p:nvPicPr>
        <p:blipFill rotWithShape="1">
          <a:blip r:embed="rId3">
            <a:alphaModFix/>
          </a:blip>
          <a:srcRect b="18939" l="0" r="1987" t="0"/>
          <a:stretch/>
        </p:blipFill>
        <p:spPr>
          <a:xfrm>
            <a:off x="0" y="0"/>
            <a:ext cx="8839200" cy="592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0" name="Google Shape;560;p6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61" name="Google Shape;561;p69"/>
          <p:cNvPicPr preferRelativeResize="0"/>
          <p:nvPr/>
        </p:nvPicPr>
        <p:blipFill rotWithShape="1">
          <a:blip r:embed="rId3">
            <a:alphaModFix/>
          </a:blip>
          <a:srcRect b="21591" l="0" r="25852" t="0"/>
          <a:stretch/>
        </p:blipFill>
        <p:spPr>
          <a:xfrm>
            <a:off x="0" y="1"/>
            <a:ext cx="7232073" cy="57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Decentralized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Trust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7" name="Google Shape;567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68" name="Google Shape;568;p70"/>
          <p:cNvPicPr preferRelativeResize="0"/>
          <p:nvPr/>
        </p:nvPicPr>
        <p:blipFill rotWithShape="1">
          <a:blip r:embed="rId3">
            <a:alphaModFix/>
          </a:blip>
          <a:srcRect b="29260" l="0" r="30255" t="0"/>
          <a:stretch/>
        </p:blipFill>
        <p:spPr>
          <a:xfrm>
            <a:off x="838200" y="-34636"/>
            <a:ext cx="6802582" cy="517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4" name="Google Shape;574;p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75" name="Google Shape;575;p71"/>
          <p:cNvPicPr preferRelativeResize="0"/>
          <p:nvPr/>
        </p:nvPicPr>
        <p:blipFill rotWithShape="1">
          <a:blip r:embed="rId3">
            <a:alphaModFix/>
          </a:blip>
          <a:srcRect b="28029" l="0" r="24716" t="0"/>
          <a:stretch/>
        </p:blipFill>
        <p:spPr>
          <a:xfrm>
            <a:off x="685800" y="0"/>
            <a:ext cx="7342909" cy="526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1" name="Google Shape;581;p7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82" name="Google Shape;582;p72"/>
          <p:cNvPicPr preferRelativeResize="0"/>
          <p:nvPr/>
        </p:nvPicPr>
        <p:blipFill rotWithShape="1">
          <a:blip r:embed="rId3">
            <a:alphaModFix/>
          </a:blip>
          <a:srcRect b="18939" l="0" r="32244" t="0"/>
          <a:stretch/>
        </p:blipFill>
        <p:spPr>
          <a:xfrm>
            <a:off x="990600" y="152400"/>
            <a:ext cx="6608618" cy="592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3">
            <a:alphaModFix/>
          </a:blip>
          <a:srcRect b="28219" l="0" r="52557" t="11932"/>
          <a:stretch/>
        </p:blipFill>
        <p:spPr>
          <a:xfrm>
            <a:off x="1600200" y="457200"/>
            <a:ext cx="4627418" cy="437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28789" l="0" r="52557" t="-1"/>
          <a:stretch/>
        </p:blipFill>
        <p:spPr>
          <a:xfrm>
            <a:off x="1600200" y="-1"/>
            <a:ext cx="4627418" cy="520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2022-07-25T23:38:46Z</dcterms:created>
  <dc:creator>vishal</dc:creator>
</cp:coreProperties>
</file>